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2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516A51-16E9-4B64-BE6C-BF51CA44FD28}" v="1" dt="2026-02-28T21:29:2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3A89A-94F7-4946-AD55-327408123C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D81450-34DE-42C3-A50B-BF047B8DD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E72A9-2156-4BA1-8496-62D9386A3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B0C5-77B3-4E61-A937-5D734C3B58C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829AF-6ABF-4A39-9B8C-367FEA51F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560C2-62F3-48CA-ABAF-A37E70145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A643-9636-4E0A-A9AF-D37D07EA5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688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7A946-0C10-4138-BF09-C9861ED1D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38B3B8-2CA1-4305-B6CC-8A24055BD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A1135-6CFE-478A-96E0-47115BF70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B0C5-77B3-4E61-A937-5D734C3B58C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4254B-6DDE-46E7-BCEA-E490B9CA7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EBF6D-28F4-44FF-A759-1CF7F32E7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A643-9636-4E0A-A9AF-D37D07EA5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085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CFEF06-4741-4734-956A-18DA6BEA53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CFFF65-835E-4E27-94B4-C6C4E14B9A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C4D92-EA3D-4430-B4F8-77BD5D565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B0C5-77B3-4E61-A937-5D734C3B58C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0429F-9A1E-43D4-9DD4-568463650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904AE-1064-419A-B385-E2912DB2C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A643-9636-4E0A-A9AF-D37D07EA5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7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D00C8-540D-401A-AA92-660453C0F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72931-11E9-43F3-8FA9-CC1307FAD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2314E-8462-4A22-99E2-A3C46746F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B0C5-77B3-4E61-A937-5D734C3B58C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107B9-F1CD-49FC-9D80-15A1F0B73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226C7-C123-47F3-BA90-40E8B105B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A643-9636-4E0A-A9AF-D37D07EA5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87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AAA44-1E9A-4B3E-92DF-7CD30B95F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5AA05-0FA0-434B-AFD8-AF88E1B5A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CFF0D-7663-471A-B082-7761B2422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B0C5-77B3-4E61-A937-5D734C3B58C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0651BA-0F97-4C0A-81F9-D5724B7DF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6F44C-8A73-4E55-B27A-3B15EDED3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A643-9636-4E0A-A9AF-D37D07EA5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601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68559-E368-4524-B71F-4ABD9821D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672C8-F3A0-4CEF-8E3A-560EF8775D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1BE9EB-3920-4BC8-88A0-1D427406BA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CE499C-D934-4789-82C0-2B5F987FC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B0C5-77B3-4E61-A937-5D734C3B58C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0B6D03-F40B-4E2A-86A8-23902A5D9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BA968A-882E-4F09-B591-4EBF3E4C4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A643-9636-4E0A-A9AF-D37D07EA5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31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56FC9-6D23-4880-BC94-25161319A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95C25-6340-4608-8C35-E0D3EE39A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E3DD00-DD82-4384-9B1D-9AC101159C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C1885A-3263-40E7-8023-E31EAF4C1B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FC6312-8227-4C93-ABEE-1795529425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2CC800-D42F-4A93-9D44-D99B774DA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B0C5-77B3-4E61-A937-5D734C3B58C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F643CF-80EF-4C71-A198-5A55A32CA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BAC927-BDFF-4709-8602-8223AED0F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A643-9636-4E0A-A9AF-D37D07EA5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87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B77B8-2E05-405B-9512-7EB351501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895140-131B-4430-BA7B-A4CF1E712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B0C5-77B3-4E61-A937-5D734C3B58C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FA56EE-836E-4EE7-9189-A41FDC635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D9A645-6268-46B2-BE16-410DB8DDA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A643-9636-4E0A-A9AF-D37D07EA5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627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2A7383-1540-42B6-9D01-80540E675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B0C5-77B3-4E61-A937-5D734C3B58C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F0FCA2-A7F5-4005-9081-06DD18B59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7CFB77-5DFC-457F-B154-A8DBD8E8B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A643-9636-4E0A-A9AF-D37D07EA5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21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E128F-620C-476C-BA1D-921D4F4D0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4BDE7-0D9A-43D3-A2C9-3E605CAC0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4587ED-D37F-482F-B0AA-6D718C152C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A7A3F1-135F-4C2C-B19B-5699F889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B0C5-77B3-4E61-A937-5D734C3B58C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12B64-69BB-49C5-9D12-072E8012E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360A8F-31D8-4094-ADEB-EF55F3BB1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A643-9636-4E0A-A9AF-D37D07EA5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36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6E97A-9331-4F38-B8B7-DA32D884C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B352C2-DFFE-4FB5-A913-8A37EA7CC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2F2D00-3DB5-4E1D-B92D-160C4DD83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9C277D-878F-4D3D-9089-DA929265A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B0C5-77B3-4E61-A937-5D734C3B58C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73AE45-125F-4AC0-AC1D-FD5DC9ED5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915FF5-4769-4B8F-989F-072C4A7E5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A643-9636-4E0A-A9AF-D37D07EA5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988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1EF84F-B97A-4251-AAC4-5953220C4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D8C545-A028-421C-AD73-9B2529015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EE0E5-9ADB-42CE-893C-6BC5CAAE93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9B0C5-77B3-4E61-A937-5D734C3B58C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1AE31-784A-41A3-B257-70E16DF40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BDAE7-E8D9-49CA-81C6-D332F5F54B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0A643-9636-4E0A-A9AF-D37D07EA5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36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718A35F-9471-4ACE-87D5-4CB2D4520D8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63697" y="660400"/>
            <a:ext cx="6619690" cy="43942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20C0C57-21B3-405B-876A-216B5ED924C4}"/>
              </a:ext>
            </a:extLst>
          </p:cNvPr>
          <p:cNvSpPr txBox="1"/>
          <p:nvPr/>
        </p:nvSpPr>
        <p:spPr>
          <a:xfrm>
            <a:off x="5480163" y="5223932"/>
            <a:ext cx="5441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Professor Mary Catherine Scott, Commonwealth Law</a:t>
            </a:r>
          </a:p>
          <a:p>
            <a:r>
              <a:rPr lang="en-US" sz="1200" dirty="0"/>
              <a:t>Rebecca May-Cole, PA Association of Area Agencies on Aging </a:t>
            </a:r>
          </a:p>
          <a:p>
            <a:r>
              <a:rPr lang="en-US" sz="1200" dirty="0"/>
              <a:t>Amy Whitworth, Executive Director, Office of Elder Justice in the Courts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2DA958-3C7C-EEE2-BFA6-2CC0F99481C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7036" y="10160"/>
            <a:ext cx="52997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047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Scott</dc:creator>
  <cp:lastModifiedBy>Elnaz Asadollahi</cp:lastModifiedBy>
  <cp:revision>4</cp:revision>
  <dcterms:created xsi:type="dcterms:W3CDTF">2026-02-04T20:20:07Z</dcterms:created>
  <dcterms:modified xsi:type="dcterms:W3CDTF">2026-03-02T15:18:17Z</dcterms:modified>
</cp:coreProperties>
</file>